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64" r:id="rId3"/>
    <p:sldId id="274" r:id="rId4"/>
    <p:sldId id="275" r:id="rId5"/>
    <p:sldId id="277" r:id="rId6"/>
    <p:sldId id="278" r:id="rId7"/>
    <p:sldId id="279" r:id="rId8"/>
    <p:sldId id="269" r:id="rId9"/>
    <p:sldId id="273" r:id="rId10"/>
    <p:sldId id="256" r:id="rId11"/>
    <p:sldId id="257" r:id="rId12"/>
    <p:sldId id="261" r:id="rId13"/>
    <p:sldId id="258" r:id="rId14"/>
    <p:sldId id="259" r:id="rId15"/>
    <p:sldId id="260" r:id="rId16"/>
    <p:sldId id="262" r:id="rId17"/>
    <p:sldId id="26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21-Mar-12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21-Mar-12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21-Mar-12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21-Mar-12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21-Mar-12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21-Mar-12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21-Mar-12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21-Mar-12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21-Mar-12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w3.org/2009/da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Native </a:t>
            </a:r>
            <a:r>
              <a:rPr lang="en-US" dirty="0" err="1" smtClean="0"/>
              <a:t>vs</a:t>
            </a:r>
            <a:r>
              <a:rPr lang="en-US" dirty="0" smtClean="0"/>
              <a:t> hybrid </a:t>
            </a:r>
            <a:r>
              <a:rPr lang="en-US" dirty="0" err="1" smtClean="0"/>
              <a:t>vs</a:t>
            </a:r>
            <a:r>
              <a:rPr lang="en-US" dirty="0" smtClean="0"/>
              <a:t> web</a:t>
            </a:r>
            <a:br>
              <a:rPr lang="en-US" dirty="0" smtClean="0"/>
            </a:br>
            <a:r>
              <a:rPr lang="en-US" dirty="0" smtClean="0"/>
              <a:t>mobile  Application</a:t>
            </a:r>
            <a:endParaRPr lang="en-US" dirty="0"/>
          </a:p>
        </p:txBody>
      </p:sp>
      <p:sp>
        <p:nvSpPr>
          <p:cNvPr id="3" name="Subtitle 2"/>
          <p:cNvSpPr>
            <a:spLocks noGrp="1"/>
          </p:cNvSpPr>
          <p:nvPr>
            <p:ph type="subTitle" idx="1"/>
          </p:nvPr>
        </p:nvSpPr>
        <p:spPr/>
        <p:txBody>
          <a:bodyPr/>
          <a:lstStyle/>
          <a:p>
            <a:r>
              <a:rPr lang="en-US" dirty="0" smtClean="0"/>
              <a:t>Application Development For mobile Devices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PhoneGap</a:t>
            </a:r>
            <a:endParaRPr lang="en-US" dirty="0"/>
          </a:p>
        </p:txBody>
      </p:sp>
      <p:sp>
        <p:nvSpPr>
          <p:cNvPr id="3" name="Subtitle 2"/>
          <p:cNvSpPr>
            <a:spLocks noGrp="1"/>
          </p:cNvSpPr>
          <p:nvPr>
            <p:ph type="subTitle" idx="1"/>
          </p:nvPr>
        </p:nvSpPr>
        <p:spPr/>
        <p:txBody>
          <a:bodyPr/>
          <a:lstStyle/>
          <a:p>
            <a:r>
              <a:rPr lang="en-US" dirty="0" err="1" smtClean="0"/>
              <a:t>Nasrullah</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err="1" smtClean="0"/>
              <a:t>PhoneGap</a:t>
            </a:r>
            <a:endParaRPr lang="en-US" dirty="0"/>
          </a:p>
        </p:txBody>
      </p:sp>
      <p:sp>
        <p:nvSpPr>
          <p:cNvPr id="3" name="Content Placeholder 2"/>
          <p:cNvSpPr>
            <a:spLocks noGrp="1"/>
          </p:cNvSpPr>
          <p:nvPr>
            <p:ph idx="1"/>
          </p:nvPr>
        </p:nvSpPr>
        <p:spPr>
          <a:xfrm>
            <a:off x="457200" y="1066800"/>
            <a:ext cx="8229600" cy="5059363"/>
          </a:xfrm>
        </p:spPr>
        <p:txBody>
          <a:bodyPr/>
          <a:lstStyle/>
          <a:p>
            <a:r>
              <a:rPr lang="en-US" dirty="0" err="1" smtClean="0"/>
              <a:t>PhoneGap</a:t>
            </a:r>
            <a:r>
              <a:rPr lang="en-US" dirty="0" smtClean="0"/>
              <a:t> is </a:t>
            </a:r>
            <a:r>
              <a:rPr lang="en-US" dirty="0" err="1" smtClean="0"/>
              <a:t>opensource</a:t>
            </a:r>
            <a:r>
              <a:rPr lang="en-US" dirty="0" smtClean="0"/>
              <a:t> mobile development framework to build mobile application using javascript,HTML5 ,and CSS3.</a:t>
            </a:r>
          </a:p>
          <a:p>
            <a:endParaRPr lang="en-US" dirty="0" smtClean="0"/>
          </a:p>
          <a:p>
            <a:r>
              <a:rPr lang="en-US" dirty="0" smtClean="0"/>
              <a:t>The resulting application will by hybrid</a:t>
            </a:r>
          </a:p>
          <a:p>
            <a:endParaRPr lang="en-US" dirty="0" smtClean="0"/>
          </a:p>
          <a:p>
            <a:r>
              <a:rPr lang="en-US" dirty="0" smtClean="0"/>
              <a:t>Neither it would be native nor it is web based.</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PhoneGap</a:t>
            </a:r>
            <a:r>
              <a:rPr lang="en-US" dirty="0" smtClean="0"/>
              <a:t> is an open source platform that allows you to create cross-platform mobile applications with HTML, JavaScript, and CSS</a:t>
            </a:r>
          </a:p>
          <a:p>
            <a:r>
              <a:rPr lang="en-US" dirty="0" smtClean="0"/>
              <a:t>In order to interact with device hardware, </a:t>
            </a:r>
            <a:r>
              <a:rPr lang="en-US" dirty="0" err="1" smtClean="0"/>
              <a:t>PhoneGap</a:t>
            </a:r>
            <a:r>
              <a:rPr lang="en-US" dirty="0" smtClean="0"/>
              <a:t> provides a JavaScript API that will interface with features such as the on-board camera, GPS, and accelerometer</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solidFill>
                  <a:srgbClr val="00B050"/>
                </a:solidFill>
              </a:rPr>
              <a:t>Supported platforms</a:t>
            </a:r>
            <a:endParaRPr lang="en-US" dirty="0">
              <a:solidFill>
                <a:srgbClr val="00B050"/>
              </a:solidFill>
            </a:endParaRPr>
          </a:p>
        </p:txBody>
      </p:sp>
      <p:sp>
        <p:nvSpPr>
          <p:cNvPr id="3" name="Content Placeholder 2"/>
          <p:cNvSpPr>
            <a:spLocks noGrp="1"/>
          </p:cNvSpPr>
          <p:nvPr>
            <p:ph idx="1"/>
          </p:nvPr>
        </p:nvSpPr>
        <p:spPr>
          <a:xfrm>
            <a:off x="457200" y="914400"/>
            <a:ext cx="8229600" cy="5211763"/>
          </a:xfrm>
        </p:spPr>
        <p:txBody>
          <a:bodyPr>
            <a:noAutofit/>
          </a:bodyPr>
          <a:lstStyle/>
          <a:p>
            <a:r>
              <a:rPr lang="en-US" sz="4800" dirty="0" err="1" smtClean="0"/>
              <a:t>PhoneGap</a:t>
            </a:r>
            <a:r>
              <a:rPr lang="en-US" sz="4800" dirty="0" smtClean="0"/>
              <a:t> currently supports development for the operating systems </a:t>
            </a:r>
            <a:r>
              <a:rPr lang="en-US" sz="5400" dirty="0" smtClean="0">
                <a:solidFill>
                  <a:srgbClr val="FF0000"/>
                </a:solidFill>
              </a:rPr>
              <a:t>Apple iOS</a:t>
            </a:r>
            <a:r>
              <a:rPr lang="en-US" sz="4800" dirty="0" smtClean="0"/>
              <a:t>, </a:t>
            </a:r>
            <a:r>
              <a:rPr lang="en-US" sz="4800" dirty="0" smtClean="0">
                <a:solidFill>
                  <a:srgbClr val="00B050"/>
                </a:solidFill>
              </a:rPr>
              <a:t>Google Android</a:t>
            </a:r>
            <a:r>
              <a:rPr lang="en-US" sz="4800" dirty="0" smtClean="0"/>
              <a:t>, </a:t>
            </a:r>
            <a:r>
              <a:rPr lang="en-US" sz="4800" dirty="0" smtClean="0">
                <a:solidFill>
                  <a:schemeClr val="tx2">
                    <a:lumMod val="60000"/>
                    <a:lumOff val="40000"/>
                  </a:schemeClr>
                </a:solidFill>
              </a:rPr>
              <a:t>HP webOS</a:t>
            </a:r>
            <a:r>
              <a:rPr lang="en-US" sz="4800" dirty="0" smtClean="0"/>
              <a:t>, </a:t>
            </a:r>
            <a:r>
              <a:rPr lang="en-US" sz="4800" dirty="0" smtClean="0">
                <a:solidFill>
                  <a:srgbClr val="00B050"/>
                </a:solidFill>
              </a:rPr>
              <a:t>Microsoft Windows Phone</a:t>
            </a:r>
            <a:r>
              <a:rPr lang="en-US" sz="4800" dirty="0" smtClean="0"/>
              <a:t>, </a:t>
            </a:r>
            <a:r>
              <a:rPr lang="en-US" sz="4800" dirty="0" smtClean="0">
                <a:solidFill>
                  <a:srgbClr val="FF0000"/>
                </a:solidFill>
              </a:rPr>
              <a:t>Nokia Symbian OS</a:t>
            </a:r>
            <a:r>
              <a:rPr lang="en-US" sz="4800" dirty="0" smtClean="0"/>
              <a:t> and </a:t>
            </a:r>
            <a:r>
              <a:rPr lang="en-US" sz="4800" dirty="0" smtClean="0">
                <a:solidFill>
                  <a:srgbClr val="FFC000"/>
                </a:solidFill>
              </a:rPr>
              <a:t>RIM BlackBerry</a:t>
            </a:r>
            <a:endParaRPr lang="en-US" sz="4800" dirty="0">
              <a:solidFill>
                <a:srgbClr val="FFC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WHY PHONEGAP</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Mobile development is a mess. Building applications for each device--</a:t>
            </a:r>
            <a:r>
              <a:rPr lang="en-US" dirty="0" err="1" smtClean="0"/>
              <a:t>iPhone</a:t>
            </a:r>
            <a:r>
              <a:rPr lang="en-US" dirty="0" smtClean="0"/>
              <a:t>, Android, Windows Mobile and more--requires different frameworks and languages. One day, the big players in mobile may decide to work together and unify third-party app development processes. Until then, </a:t>
            </a:r>
            <a:r>
              <a:rPr lang="en-US" dirty="0" err="1" smtClean="0"/>
              <a:t>PhoneGap</a:t>
            </a:r>
            <a:r>
              <a:rPr lang="en-US" dirty="0" smtClean="0"/>
              <a:t> will use standards-based web technologies to bridge web applications and mobile devices. Plus, because </a:t>
            </a:r>
            <a:r>
              <a:rPr lang="en-US" dirty="0" err="1" smtClean="0"/>
              <a:t>PhoneGap</a:t>
            </a:r>
            <a:r>
              <a:rPr lang="en-US" dirty="0" smtClean="0"/>
              <a:t> apps are standards compliant, they’re future-proofed to work with browsers as they evolve.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Appache</a:t>
            </a:r>
            <a:r>
              <a:rPr lang="en-US" dirty="0" smtClean="0"/>
              <a:t> software foundation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a:t>
            </a:r>
            <a:r>
              <a:rPr lang="en-US" dirty="0" err="1" smtClean="0"/>
              <a:t>PhoneGap</a:t>
            </a:r>
            <a:r>
              <a:rPr lang="en-US" dirty="0" smtClean="0"/>
              <a:t> code was contributed to the Apache Software Foundation (ASF) under the name Apache Callback in October 2011. It is currently under incubation until it can become a full Apache project. Through the ASF, future </a:t>
            </a:r>
            <a:r>
              <a:rPr lang="en-US" dirty="0" err="1" smtClean="0"/>
              <a:t>PhoneGap</a:t>
            </a:r>
            <a:r>
              <a:rPr lang="en-US" dirty="0" smtClean="0"/>
              <a:t> development will ensure open stewardship of the project. It will always remain free and open source under the Apache License, Version 2.0.</a:t>
            </a:r>
          </a:p>
          <a:p>
            <a:r>
              <a:rPr lang="en-US" dirty="0" smtClean="0"/>
              <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Titanium</a:t>
            </a:r>
            <a:endParaRPr lang="en-US" dirty="0"/>
          </a:p>
        </p:txBody>
      </p:sp>
      <p:sp>
        <p:nvSpPr>
          <p:cNvPr id="3" name="Content Placeholder 2"/>
          <p:cNvSpPr>
            <a:spLocks noGrp="1"/>
          </p:cNvSpPr>
          <p:nvPr>
            <p:ph idx="1"/>
          </p:nvPr>
        </p:nvSpPr>
        <p:spPr/>
        <p:txBody>
          <a:bodyPr/>
          <a:lstStyle/>
          <a:p>
            <a:r>
              <a:rPr lang="en-US" dirty="0" smtClean="0"/>
              <a:t>Titanium provides a single platform for building native, hybrid and mobile web apps and is the first mobile application platform to combine the flexibility of open source development technologies with the power of the cloud through </a:t>
            </a:r>
            <a:r>
              <a:rPr lang="en-US" dirty="0" err="1" smtClean="0"/>
              <a:t>Appcelerator</a:t>
            </a:r>
            <a:r>
              <a:rPr lang="en-US" dirty="0" smtClean="0"/>
              <a:t> Cloud Services.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b="1" dirty="0" smtClean="0"/>
              <a:t>Web developers become mobile developers overnight.</a:t>
            </a:r>
          </a:p>
          <a:p>
            <a:r>
              <a:rPr lang="en-US" b="1" dirty="0" smtClean="0"/>
              <a:t>Single platform for building rich, connected apps</a:t>
            </a:r>
          </a:p>
          <a:p>
            <a:r>
              <a:rPr lang="en-US" b="1" dirty="0" smtClean="0"/>
              <a:t>Get to market 70% faster than developing in Objective-C or Java.</a:t>
            </a:r>
          </a:p>
          <a:p>
            <a:r>
              <a:rPr lang="en-US" b="1" dirty="0" smtClean="0"/>
              <a:t>Unlimited extensibility for best-of-breed capabilities.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ative-vs-Mobile-Web-resized-600[1].png"/>
          <p:cNvPicPr>
            <a:picLocks noGrp="1" noChangeAspect="1"/>
          </p:cNvPicPr>
          <p:nvPr>
            <p:ph idx="1"/>
          </p:nvPr>
        </p:nvPicPr>
        <p:blipFill>
          <a:blip r:embed="rId2"/>
          <a:stretch>
            <a:fillRect/>
          </a:stretch>
        </p:blipFill>
        <p:spPr>
          <a:xfrm>
            <a:off x="381000" y="304800"/>
            <a:ext cx="8763000" cy="6172199"/>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US" dirty="0" smtClean="0"/>
              <a:t>Hybrid apps</a:t>
            </a:r>
            <a:endParaRPr lang="en-US" dirty="0"/>
          </a:p>
        </p:txBody>
      </p:sp>
      <p:pic>
        <p:nvPicPr>
          <p:cNvPr id="4" name="Content Placeholder 3" descr="1a.png"/>
          <p:cNvPicPr>
            <a:picLocks noGrp="1" noChangeAspect="1"/>
          </p:cNvPicPr>
          <p:nvPr>
            <p:ph idx="1"/>
          </p:nvPr>
        </p:nvPicPr>
        <p:blipFill>
          <a:blip r:embed="rId2"/>
          <a:stretch>
            <a:fillRect/>
          </a:stretch>
        </p:blipFill>
        <p:spPr>
          <a:xfrm>
            <a:off x="0" y="762000"/>
            <a:ext cx="9296400" cy="60960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HTML5 VS Native app</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all hybrid apps developed with cross-platform HTML5 wrapped in a native container. They were not built from scratch in platform-specific languages like Objective-C or Java. Pure HTML5 web apps cannot appear in app markets like the iTunes App Store or Google Android Market, but these apps can because they have that native wrapper. This wrapper also gives these apps access to native capabilities like the camera, microphone, contact list, or notification system that are off limits to the browser.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BrightCove</a:t>
            </a:r>
            <a:r>
              <a:rPr lang="en-US" dirty="0" smtClean="0"/>
              <a:t> </a:t>
            </a:r>
            <a:r>
              <a:rPr lang="en-US" dirty="0" err="1" smtClean="0"/>
              <a:t>AppCloud</a:t>
            </a:r>
            <a:endParaRPr lang="en-US" dirty="0"/>
          </a:p>
        </p:txBody>
      </p:sp>
      <p:sp>
        <p:nvSpPr>
          <p:cNvPr id="3" name="Content Placeholder 2"/>
          <p:cNvSpPr>
            <a:spLocks noGrp="1"/>
          </p:cNvSpPr>
          <p:nvPr>
            <p:ph idx="1"/>
          </p:nvPr>
        </p:nvSpPr>
        <p:spPr/>
        <p:txBody>
          <a:bodyPr/>
          <a:lstStyle/>
          <a:p>
            <a:r>
              <a:rPr lang="en-US" dirty="0" smtClean="0"/>
              <a:t>HTML5</a:t>
            </a:r>
          </a:p>
          <a:p>
            <a:r>
              <a:rPr lang="en-US" dirty="0" smtClean="0"/>
              <a:t>CSS3</a:t>
            </a:r>
          </a:p>
          <a:p>
            <a:r>
              <a:rPr lang="en-US" dirty="0" smtClean="0"/>
              <a:t>JAVASCRIPT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A primary reason that many companies are not already jumping on the HTML5 bandwagon is the belief that HTML apps cannot access native device features. Indeed, pure mobile web apps (i.e., those that run in the browser – not hybrid ones) are currently restricted in their access to features such as the camera, microphone, address book, and so forth. And while there is work in progress at the W3C to allow web apps to </a:t>
            </a:r>
            <a:r>
              <a:rPr lang="en-US" dirty="0" smtClean="0">
                <a:hlinkClick r:id="rId2"/>
              </a:rPr>
              <a:t>access such device services</a:t>
            </a:r>
            <a:r>
              <a:rPr lang="en-US" dirty="0" smtClean="0"/>
              <a:t>, mobile browsers do not currently provide such functionality – a key requirement for many innovative mobile apps.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Access to device features is not the only difference between hybrid apps and mobile web apps. Another important difference is that hybrid apps are mostly distributed through app stores: You don’t browse to a hybrid app – you download and install it.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is hybrid app(html5)</a:t>
            </a:r>
            <a:endParaRPr lang="en-US" dirty="0"/>
          </a:p>
        </p:txBody>
      </p:sp>
      <p:sp>
        <p:nvSpPr>
          <p:cNvPr id="5" name="Content Placeholder 4"/>
          <p:cNvSpPr>
            <a:spLocks noGrp="1"/>
          </p:cNvSpPr>
          <p:nvPr>
            <p:ph idx="1"/>
          </p:nvPr>
        </p:nvSpPr>
        <p:spPr/>
        <p:txBody>
          <a:bodyPr>
            <a:normAutofit fontScale="92500" lnSpcReduction="20000"/>
          </a:bodyPr>
          <a:lstStyle/>
          <a:p>
            <a:pPr algn="just"/>
            <a:r>
              <a:rPr lang="en-US" dirty="0" smtClean="0"/>
              <a:t>A hybrid app is a native, downloadable app, that runs all or some of its user interface in an embedded browser component. To the user, a hybrid app is almost indistinguishable from a native one: it is downloaded from the app store or marketplace, it is stored on the device, and it is launched just like any other app. But to developers there is a huge difference, because instead of rewriting the app from scratch for each mobile OS, they write at least some of their application code in HTML, CSS and JavaScript, and reuse it across devices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the web app and native app work offline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728</Words>
  <Application>Microsoft Office PowerPoint</Application>
  <PresentationFormat>On-screen Show (4:3)</PresentationFormat>
  <Paragraphs>37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Native vs hybrid vs web mobile  Application</vt:lpstr>
      <vt:lpstr>Slide 2</vt:lpstr>
      <vt:lpstr>Hybrid apps</vt:lpstr>
      <vt:lpstr>HTML5 VS Native app</vt:lpstr>
      <vt:lpstr>BrightCove AppCloud</vt:lpstr>
      <vt:lpstr>Slide 6</vt:lpstr>
      <vt:lpstr>Slide 7</vt:lpstr>
      <vt:lpstr>What is hybrid app(html5)</vt:lpstr>
      <vt:lpstr>Slide 9</vt:lpstr>
      <vt:lpstr>PhoneGap</vt:lpstr>
      <vt:lpstr>PhoneGap</vt:lpstr>
      <vt:lpstr>Slide 12</vt:lpstr>
      <vt:lpstr>Supported platforms</vt:lpstr>
      <vt:lpstr>WHY PHONEGAP</vt:lpstr>
      <vt:lpstr>Appache software foundation</vt:lpstr>
      <vt:lpstr>Titanium</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hybrid app(html5)</dc:title>
  <dc:creator>admin</dc:creator>
  <cp:lastModifiedBy>admin</cp:lastModifiedBy>
  <cp:revision>2</cp:revision>
  <dcterms:created xsi:type="dcterms:W3CDTF">2006-08-16T00:00:00Z</dcterms:created>
  <dcterms:modified xsi:type="dcterms:W3CDTF">2012-03-21T05:53:52Z</dcterms:modified>
</cp:coreProperties>
</file>