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3" r:id="rId4"/>
    <p:sldId id="257" r:id="rId5"/>
    <p:sldId id="258" r:id="rId6"/>
    <p:sldId id="259" r:id="rId7"/>
    <p:sldId id="260" r:id="rId8"/>
    <p:sldId id="261"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23-May-12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23-May-12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23-May-12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23-May-12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23-May-12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23-May-12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23-May-12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23-May-12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Mobile Application Development</a:t>
            </a:r>
            <a:endParaRPr lang="en-US" dirty="0"/>
          </a:p>
        </p:txBody>
      </p:sp>
      <p:sp>
        <p:nvSpPr>
          <p:cNvPr id="3" name="Subtitle 2"/>
          <p:cNvSpPr>
            <a:spLocks noGrp="1"/>
          </p:cNvSpPr>
          <p:nvPr>
            <p:ph type="subTitle" idx="1"/>
          </p:nvPr>
        </p:nvSpPr>
        <p:spPr>
          <a:xfrm>
            <a:off x="1371600" y="3886200"/>
            <a:ext cx="6400800" cy="838200"/>
          </a:xfrm>
        </p:spPr>
        <p:txBody>
          <a:bodyPr/>
          <a:lstStyle/>
          <a:p>
            <a:r>
              <a:rPr lang="en-US" dirty="0" smtClean="0"/>
              <a:t>Data Storage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Preferences</a:t>
            </a:r>
            <a:endParaRPr lang="en-US" dirty="0"/>
          </a:p>
        </p:txBody>
      </p:sp>
      <p:sp>
        <p:nvSpPr>
          <p:cNvPr id="3" name="Content Placeholder 2"/>
          <p:cNvSpPr>
            <a:spLocks noGrp="1"/>
          </p:cNvSpPr>
          <p:nvPr>
            <p:ph idx="1"/>
          </p:nvPr>
        </p:nvSpPr>
        <p:spPr>
          <a:xfrm>
            <a:off x="457200" y="990600"/>
            <a:ext cx="8229600" cy="5135563"/>
          </a:xfrm>
        </p:spPr>
        <p:txBody>
          <a:bodyPr/>
          <a:lstStyle/>
          <a:p>
            <a:pPr algn="just"/>
            <a:r>
              <a:rPr lang="en-US" dirty="0" smtClean="0"/>
              <a:t>From user interface point of view preferences can be simple text values, checkboxes, selections from a pull-down menu, or similar. From data point of view, preferences is a collection of name-value pairs, also known as key-value or attribute-value pairs. The values are basic data types, such as integers, Booleans, strings, and similar</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preferences</a:t>
            </a:r>
            <a:endParaRPr lang="en-US" dirty="0"/>
          </a:p>
        </p:txBody>
      </p:sp>
      <p:sp>
        <p:nvSpPr>
          <p:cNvPr id="3" name="Content Placeholder 2"/>
          <p:cNvSpPr>
            <a:spLocks noGrp="1"/>
          </p:cNvSpPr>
          <p:nvPr>
            <p:ph idx="1"/>
          </p:nvPr>
        </p:nvSpPr>
        <p:spPr/>
        <p:txBody>
          <a:bodyPr/>
          <a:lstStyle/>
          <a:p>
            <a:r>
              <a:rPr lang="en-US" dirty="0" smtClean="0"/>
              <a:t>&lt;</a:t>
            </a:r>
            <a:r>
              <a:rPr lang="en-US" dirty="0" err="1" smtClean="0"/>
              <a:t>PreferenceScreen</a:t>
            </a:r>
            <a:r>
              <a:rPr lang="en-US" dirty="0" smtClean="0"/>
              <a:t>&gt; is the root element that defines our main preference screen. It has three children, all &lt;</a:t>
            </a:r>
            <a:r>
              <a:rPr lang="en-US" dirty="0" err="1" smtClean="0"/>
              <a:t>EditTextPreference</a:t>
            </a:r>
            <a:r>
              <a:rPr lang="en-US" dirty="0" smtClean="0"/>
              <a:t>&gt;. This is simply a piece of editable text. Other common elements here could be &lt;</a:t>
            </a:r>
            <a:r>
              <a:rPr lang="en-US" dirty="0" err="1" smtClean="0"/>
              <a:t>CheckBoxPreference</a:t>
            </a:r>
            <a:r>
              <a:rPr lang="en-US" dirty="0" smtClean="0"/>
              <a:t>&gt;, &lt;</a:t>
            </a:r>
            <a:r>
              <a:rPr lang="en-US" dirty="0" err="1" smtClean="0"/>
              <a:t>ListPreference</a:t>
            </a:r>
            <a:r>
              <a:rPr lang="en-US" dirty="0" smtClean="0"/>
              <a:t>&gt;, and so on.</a:t>
            </a:r>
          </a:p>
          <a:p>
            <a:pPr>
              <a:buNone/>
            </a:pPr>
            <a:endParaRPr lang="en-US"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Android System Resources</a:t>
            </a:r>
            <a:endParaRPr lang="en-US" dirty="0"/>
          </a:p>
        </p:txBody>
      </p:sp>
      <p:sp>
        <p:nvSpPr>
          <p:cNvPr id="3" name="Content Placeholder 2"/>
          <p:cNvSpPr>
            <a:spLocks noGrp="1"/>
          </p:cNvSpPr>
          <p:nvPr>
            <p:ph idx="1"/>
          </p:nvPr>
        </p:nvSpPr>
        <p:spPr>
          <a:xfrm>
            <a:off x="457200" y="1066800"/>
            <a:ext cx="8229600" cy="5059363"/>
          </a:xfrm>
        </p:spPr>
        <p:txBody>
          <a:bodyPr>
            <a:normAutofit fontScale="92500" lnSpcReduction="10000"/>
          </a:bodyPr>
          <a:lstStyle/>
          <a:p>
            <a:r>
              <a:rPr lang="en-US" dirty="0" smtClean="0"/>
              <a:t>To refer to Android system resources prefix them with </a:t>
            </a:r>
            <a:r>
              <a:rPr lang="en-US" dirty="0" err="1" smtClean="0"/>
              <a:t>with</a:t>
            </a:r>
            <a:r>
              <a:rPr lang="en-US" dirty="0" smtClean="0"/>
              <a:t> </a:t>
            </a:r>
            <a:r>
              <a:rPr lang="en-US" dirty="0" err="1" smtClean="0"/>
              <a:t>android:keyword</a:t>
            </a:r>
            <a:r>
              <a:rPr lang="en-US" dirty="0" smtClean="0"/>
              <a:t> in XML, for example @</a:t>
            </a:r>
            <a:r>
              <a:rPr lang="en-US" dirty="0" err="1" smtClean="0"/>
              <a:t>android:drawable</a:t>
            </a:r>
            <a:r>
              <a:rPr lang="en-US" dirty="0" smtClean="0"/>
              <a:t>/</a:t>
            </a:r>
            <a:r>
              <a:rPr lang="en-US" dirty="0" err="1" smtClean="0"/>
              <a:t>ic_menu_preferences</a:t>
            </a:r>
            <a:r>
              <a:rPr lang="en-US" dirty="0" smtClean="0"/>
              <a:t>. If you are referring to an Android system resource from Java, then you use </a:t>
            </a:r>
            <a:r>
              <a:rPr lang="en-US" dirty="0" err="1" smtClean="0"/>
              <a:t>android.R</a:t>
            </a:r>
            <a:r>
              <a:rPr lang="en-US" dirty="0" smtClean="0"/>
              <a:t> instead the usual R reference.</a:t>
            </a:r>
          </a:p>
          <a:p>
            <a:r>
              <a:rPr lang="en-US" dirty="0" smtClean="0">
                <a:solidFill>
                  <a:srgbClr val="FF0000"/>
                </a:solidFill>
              </a:rPr>
              <a:t>The actual resource files are in your SDK, inside specific platform folder. For example, if you are using Android 9 (Gingerbread), the location of the resource folder would be android-</a:t>
            </a:r>
            <a:r>
              <a:rPr lang="en-US" dirty="0" err="1" smtClean="0">
                <a:solidFill>
                  <a:srgbClr val="FF0000"/>
                </a:solidFill>
              </a:rPr>
              <a:t>sdk</a:t>
            </a:r>
            <a:r>
              <a:rPr lang="en-US" dirty="0" smtClean="0">
                <a:solidFill>
                  <a:srgbClr val="FF0000"/>
                </a:solidFill>
              </a:rPr>
              <a:t>/platforms/android-9/data/res/.</a:t>
            </a:r>
            <a:endParaRPr lang="en-US" dirty="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Shared </a:t>
            </a:r>
            <a:r>
              <a:rPr lang="en-US" smtClean="0"/>
              <a:t>Preferences  class</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r>
              <a:rPr lang="en-US" dirty="0" smtClean="0"/>
              <a:t> </a:t>
            </a:r>
            <a:r>
              <a:rPr lang="en-US" dirty="0" smtClean="0"/>
              <a:t>this class is called </a:t>
            </a:r>
            <a:r>
              <a:rPr lang="en-US" dirty="0" err="1" smtClean="0"/>
              <a:t>SharedPreference</a:t>
            </a:r>
            <a:r>
              <a:rPr lang="en-US" dirty="0" smtClean="0"/>
              <a:t> refers to the fact that this preference is easily accessible from anywhere in this application. So, any component of an Android application, such as Activities, Services, Broadcast Receivers, and Content Providers.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Storage</a:t>
            </a:r>
            <a:endParaRPr lang="en-US" dirty="0"/>
          </a:p>
        </p:txBody>
      </p:sp>
      <p:sp>
        <p:nvSpPr>
          <p:cNvPr id="3" name="Content Placeholder 2"/>
          <p:cNvSpPr>
            <a:spLocks noGrp="1"/>
          </p:cNvSpPr>
          <p:nvPr>
            <p:ph idx="1"/>
          </p:nvPr>
        </p:nvSpPr>
        <p:spPr/>
        <p:txBody>
          <a:bodyPr/>
          <a:lstStyle/>
          <a:p>
            <a:r>
              <a:rPr lang="en-US" dirty="0" smtClean="0"/>
              <a:t>Android provides several options for you to save persistent application data. The solution you choose depends on your specific needs, such as whether the data should be private to your application or accessible to other applications (and the user) and how much space your data requires.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r>
              <a:rPr lang="en-US" dirty="0" smtClean="0"/>
              <a:t>Your data storage options are the following:</a:t>
            </a:r>
          </a:p>
          <a:p>
            <a:pPr>
              <a:buNone/>
            </a:pPr>
            <a:r>
              <a:rPr lang="en-US" dirty="0" smtClean="0">
                <a:solidFill>
                  <a:srgbClr val="FF0000"/>
                </a:solidFill>
              </a:rPr>
              <a:t>Shared </a:t>
            </a:r>
            <a:r>
              <a:rPr lang="en-US" dirty="0" err="1" smtClean="0">
                <a:solidFill>
                  <a:srgbClr val="FF0000"/>
                </a:solidFill>
              </a:rPr>
              <a:t>Preferences</a:t>
            </a:r>
            <a:r>
              <a:rPr lang="en-US" dirty="0" err="1" smtClean="0"/>
              <a:t>Store</a:t>
            </a:r>
            <a:r>
              <a:rPr lang="en-US" dirty="0" smtClean="0"/>
              <a:t> private primitive data in key-value pairs.</a:t>
            </a:r>
          </a:p>
          <a:p>
            <a:pPr>
              <a:buNone/>
            </a:pPr>
            <a:r>
              <a:rPr lang="en-US" dirty="0" smtClean="0">
                <a:solidFill>
                  <a:srgbClr val="FF0000"/>
                </a:solidFill>
              </a:rPr>
              <a:t>Internal Storage </a:t>
            </a:r>
            <a:r>
              <a:rPr lang="en-US" dirty="0" smtClean="0"/>
              <a:t>Store private data on the device memory.</a:t>
            </a:r>
          </a:p>
          <a:p>
            <a:pPr>
              <a:buNone/>
            </a:pPr>
            <a:r>
              <a:rPr lang="en-US" dirty="0" smtClean="0">
                <a:solidFill>
                  <a:srgbClr val="FF0000"/>
                </a:solidFill>
              </a:rPr>
              <a:t>External</a:t>
            </a:r>
            <a:r>
              <a:rPr lang="en-US" dirty="0" smtClean="0"/>
              <a:t> </a:t>
            </a:r>
            <a:r>
              <a:rPr lang="en-US" dirty="0" smtClean="0">
                <a:solidFill>
                  <a:srgbClr val="FF0000"/>
                </a:solidFill>
              </a:rPr>
              <a:t>Storage</a:t>
            </a:r>
            <a:r>
              <a:rPr lang="en-US" dirty="0" smtClean="0"/>
              <a:t> store public data on the shared external storage.</a:t>
            </a:r>
          </a:p>
          <a:p>
            <a:pPr>
              <a:buNone/>
            </a:pPr>
            <a:r>
              <a:rPr lang="en-US" dirty="0" err="1" smtClean="0">
                <a:solidFill>
                  <a:srgbClr val="FF0000"/>
                </a:solidFill>
              </a:rPr>
              <a:t>SQLLite</a:t>
            </a:r>
            <a:r>
              <a:rPr lang="en-US" dirty="0" smtClean="0"/>
              <a:t> </a:t>
            </a:r>
            <a:r>
              <a:rPr lang="en-US" dirty="0" err="1" smtClean="0">
                <a:solidFill>
                  <a:srgbClr val="FF0000"/>
                </a:solidFill>
              </a:rPr>
              <a:t>databases</a:t>
            </a:r>
            <a:r>
              <a:rPr lang="en-US" dirty="0" err="1" smtClean="0"/>
              <a:t>Store</a:t>
            </a:r>
            <a:r>
              <a:rPr lang="en-US" dirty="0" smtClean="0"/>
              <a:t> structured data in a private database.</a:t>
            </a:r>
            <a:endParaRPr lang="en-US" smtClean="0"/>
          </a:p>
          <a:p>
            <a:pPr>
              <a:buNone/>
            </a:pPr>
            <a:r>
              <a:rPr lang="en-US" smtClean="0">
                <a:solidFill>
                  <a:srgbClr val="FF0000"/>
                </a:solidFill>
              </a:rPr>
              <a:t>Network</a:t>
            </a:r>
            <a:r>
              <a:rPr lang="en-US" smtClean="0"/>
              <a:t> </a:t>
            </a:r>
            <a:r>
              <a:rPr lang="en-US" dirty="0" smtClean="0">
                <a:solidFill>
                  <a:srgbClr val="FF0000"/>
                </a:solidFill>
              </a:rPr>
              <a:t>ConnectionStore</a:t>
            </a:r>
            <a:r>
              <a:rPr lang="en-US" dirty="0" smtClean="0"/>
              <a:t> data on the web with your own network server.</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What is preferences</a:t>
            </a:r>
            <a:endParaRPr lang="en-US" dirty="0"/>
          </a:p>
        </p:txBody>
      </p:sp>
      <p:sp>
        <p:nvSpPr>
          <p:cNvPr id="3" name="Content Placeholder 2"/>
          <p:cNvSpPr>
            <a:spLocks noGrp="1"/>
          </p:cNvSpPr>
          <p:nvPr>
            <p:ph idx="1"/>
          </p:nvPr>
        </p:nvSpPr>
        <p:spPr>
          <a:xfrm>
            <a:off x="152400" y="990600"/>
            <a:ext cx="8839200" cy="5867400"/>
          </a:xfrm>
        </p:spPr>
        <p:txBody>
          <a:bodyPr>
            <a:normAutofit fontScale="92500"/>
          </a:bodyPr>
          <a:lstStyle/>
          <a:p>
            <a:pPr algn="just"/>
            <a:r>
              <a:rPr lang="en-US" dirty="0" smtClean="0">
                <a:solidFill>
                  <a:srgbClr val="FF0000"/>
                </a:solidFill>
              </a:rPr>
              <a:t>Shared preferences are simply sets of data values that are stored persistently. By persistence, we are talking about data that persists across application lifecycle events. In other words, the application (or device, for that matter) can be started and stopped without losing the data. The next time the user launches the application, that data will still be available</a:t>
            </a:r>
            <a:r>
              <a:rPr lang="en-US" dirty="0" smtClean="0"/>
              <a:t>. </a:t>
            </a:r>
          </a:p>
          <a:p>
            <a:pPr algn="just"/>
            <a:r>
              <a:rPr lang="en-US" dirty="0" smtClean="0">
                <a:solidFill>
                  <a:schemeClr val="accent1">
                    <a:lumMod val="75000"/>
                  </a:schemeClr>
                </a:solidFill>
              </a:rPr>
              <a:t>An individual preference is simply a key-value pair with a specific data type for the value. The preference key is simply a string that uniquely identifies the preference and the value is just that: the value of that preference</a:t>
            </a:r>
            <a:r>
              <a:rPr lang="en-US" dirty="0" smtClean="0"/>
              <a:t>.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r>
              <a:rPr lang="en-US" dirty="0" smtClean="0"/>
              <a:t>For example, your application might want to store the user’s name. The application could have a single preference to store this information:</a:t>
            </a:r>
          </a:p>
          <a:p>
            <a:r>
              <a:rPr lang="en-US" dirty="0" smtClean="0"/>
              <a:t>The data type of the preference could be a String</a:t>
            </a:r>
          </a:p>
          <a:p>
            <a:r>
              <a:rPr lang="en-US" dirty="0" smtClean="0"/>
              <a:t>The key could be a string called “</a:t>
            </a:r>
            <a:r>
              <a:rPr lang="en-US" dirty="0" err="1" smtClean="0"/>
              <a:t>UserName</a:t>
            </a:r>
            <a:r>
              <a:rPr lang="en-US" dirty="0" smtClean="0"/>
              <a:t>”</a:t>
            </a:r>
          </a:p>
          <a:p>
            <a:r>
              <a:rPr lang="en-US" dirty="0" smtClean="0"/>
              <a:t>The value would be the actual username string, such as “AndroidPowerUser123” or “NASR”</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pPr>
              <a:buNone/>
            </a:pPr>
            <a:r>
              <a:rPr lang="en-US" dirty="0" smtClean="0"/>
              <a:t>A preference can be any of a number of different data types. The following data types are supported by the </a:t>
            </a:r>
            <a:r>
              <a:rPr lang="en-US" dirty="0" err="1" smtClean="0"/>
              <a:t>SharedPreferences</a:t>
            </a:r>
            <a:r>
              <a:rPr lang="en-US" dirty="0" smtClean="0"/>
              <a:t> class:</a:t>
            </a:r>
          </a:p>
          <a:p>
            <a:pPr>
              <a:buNone/>
            </a:pPr>
            <a:endParaRPr lang="en-US" dirty="0" smtClean="0"/>
          </a:p>
          <a:p>
            <a:pPr>
              <a:buFont typeface="Wingdings" pitchFamily="2" charset="2"/>
              <a:buChar char="§"/>
            </a:pPr>
            <a:r>
              <a:rPr lang="en-US" dirty="0" smtClean="0"/>
              <a:t>Boolean values</a:t>
            </a:r>
          </a:p>
          <a:p>
            <a:pPr>
              <a:buFont typeface="Wingdings" pitchFamily="2" charset="2"/>
              <a:buChar char="§"/>
            </a:pPr>
            <a:r>
              <a:rPr lang="en-US" dirty="0" smtClean="0"/>
              <a:t>Float values</a:t>
            </a:r>
          </a:p>
          <a:p>
            <a:pPr>
              <a:buFont typeface="Wingdings" pitchFamily="2" charset="2"/>
              <a:buChar char="§"/>
            </a:pPr>
            <a:r>
              <a:rPr lang="en-US" dirty="0" smtClean="0"/>
              <a:t>Integer values</a:t>
            </a:r>
          </a:p>
          <a:p>
            <a:pPr>
              <a:buFont typeface="Wingdings" pitchFamily="2" charset="2"/>
              <a:buChar char="§"/>
            </a:pPr>
            <a:r>
              <a:rPr lang="en-US" dirty="0" smtClean="0"/>
              <a:t>Long values</a:t>
            </a:r>
          </a:p>
          <a:p>
            <a:pPr>
              <a:buFont typeface="Wingdings" pitchFamily="2" charset="2"/>
              <a:buChar char="§"/>
            </a:pPr>
            <a:r>
              <a:rPr lang="en-US" dirty="0" smtClean="0"/>
              <a:t>String values</a:t>
            </a:r>
          </a:p>
          <a:p>
            <a:pPr>
              <a:buFont typeface="Wingdings" pitchFamily="2" charset="2"/>
              <a:buChar char="§"/>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How shared Preference work</a:t>
            </a:r>
            <a:endParaRPr lang="en-US" dirty="0"/>
          </a:p>
        </p:txBody>
      </p:sp>
      <p:sp>
        <p:nvSpPr>
          <p:cNvPr id="3" name="Content Placeholder 2"/>
          <p:cNvSpPr>
            <a:spLocks noGrp="1"/>
          </p:cNvSpPr>
          <p:nvPr>
            <p:ph idx="1"/>
          </p:nvPr>
        </p:nvSpPr>
        <p:spPr>
          <a:xfrm>
            <a:off x="457200" y="990600"/>
            <a:ext cx="8229600" cy="5135563"/>
          </a:xfrm>
        </p:spPr>
        <p:txBody>
          <a:bodyPr>
            <a:normAutofit lnSpcReduction="10000"/>
          </a:bodyPr>
          <a:lstStyle/>
          <a:p>
            <a:r>
              <a:rPr lang="en-US" dirty="0" smtClean="0"/>
              <a:t>a game application might have a set of preferences for user information (user name, email, high score, etc.) and a set of preferences for game state (current level, current score, etc.). Preferences can be stored at the activity or application level.</a:t>
            </a:r>
          </a:p>
          <a:p>
            <a:r>
              <a:rPr lang="en-US" dirty="0" smtClean="0"/>
              <a:t>Application-level preferences are available across all activities. These preferences are retrieved using the application Context class method called </a:t>
            </a:r>
            <a:r>
              <a:rPr lang="en-US" dirty="0" err="1" smtClean="0"/>
              <a:t>getSharedPreferences</a:t>
            </a:r>
            <a:r>
              <a:rPr lang="en-US" dirty="0" smtClean="0"/>
              <a:t>() by name. For example: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shared Preference work</a:t>
            </a:r>
            <a:endParaRPr lang="en-US" dirty="0"/>
          </a:p>
        </p:txBody>
      </p:sp>
      <p:sp>
        <p:nvSpPr>
          <p:cNvPr id="3" name="Content Placeholder 2"/>
          <p:cNvSpPr>
            <a:spLocks noGrp="1"/>
          </p:cNvSpPr>
          <p:nvPr>
            <p:ph idx="1"/>
          </p:nvPr>
        </p:nvSpPr>
        <p:spPr/>
        <p:txBody>
          <a:bodyPr/>
          <a:lstStyle/>
          <a:p>
            <a:r>
              <a:rPr lang="en-US" dirty="0" smtClean="0"/>
              <a:t>Import </a:t>
            </a:r>
            <a:r>
              <a:rPr lang="en-US" dirty="0" err="1" smtClean="0"/>
              <a:t>android.content.sharedPreferences</a:t>
            </a:r>
            <a:r>
              <a:rPr lang="en-US" dirty="0" smtClean="0"/>
              <a: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Preferences</a:t>
            </a:r>
            <a:endParaRPr lang="en-US" dirty="0"/>
          </a:p>
        </p:txBody>
      </p:sp>
      <p:sp>
        <p:nvSpPr>
          <p:cNvPr id="3" name="Content Placeholder 2"/>
          <p:cNvSpPr>
            <a:spLocks noGrp="1"/>
          </p:cNvSpPr>
          <p:nvPr>
            <p:ph idx="1"/>
          </p:nvPr>
        </p:nvSpPr>
        <p:spPr>
          <a:xfrm>
            <a:off x="457200" y="1066800"/>
            <a:ext cx="8229600" cy="5059363"/>
          </a:xfrm>
        </p:spPr>
        <p:txBody>
          <a:bodyPr/>
          <a:lstStyle/>
          <a:p>
            <a:pPr>
              <a:lnSpc>
                <a:spcPct val="200000"/>
              </a:lnSpc>
            </a:pPr>
            <a:r>
              <a:rPr lang="en-US" dirty="0" smtClean="0"/>
              <a:t>Preferences are user-specific settings for an application. Preferences usually consist of some configuration data as well as a user interface to manipulate that data</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1055</TotalTime>
  <Words>503</Words>
  <Application>Microsoft Office PowerPoint</Application>
  <PresentationFormat>On-screen Show (4:3)</PresentationFormat>
  <Paragraphs>41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Mobile Application Development</vt:lpstr>
      <vt:lpstr>Data Storage</vt:lpstr>
      <vt:lpstr>Slide 3</vt:lpstr>
      <vt:lpstr>What is preferences</vt:lpstr>
      <vt:lpstr>Slide 5</vt:lpstr>
      <vt:lpstr>Slide 6</vt:lpstr>
      <vt:lpstr>How shared Preference work</vt:lpstr>
      <vt:lpstr>How shared Preference work</vt:lpstr>
      <vt:lpstr>Preferences</vt:lpstr>
      <vt:lpstr>Preferences</vt:lpstr>
      <vt:lpstr>preferences</vt:lpstr>
      <vt:lpstr>Android System Resources</vt:lpstr>
      <vt:lpstr>Shared Preferences  class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Mobile Application Development</dc:title>
  <dc:creator>admin</dc:creator>
  <cp:lastModifiedBy>admin</cp:lastModifiedBy>
  <cp:revision>3</cp:revision>
  <dcterms:created xsi:type="dcterms:W3CDTF">2006-08-16T00:00:00Z</dcterms:created>
  <dcterms:modified xsi:type="dcterms:W3CDTF">2012-05-23T12:18:06Z</dcterms:modified>
</cp:coreProperties>
</file>