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13-Feb-12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the Application Manifest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Nasrullah</a:t>
            </a:r>
            <a:r>
              <a:rPr lang="en-US" dirty="0" smtClean="0"/>
              <a:t> khan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just"/>
            <a:r>
              <a:rPr lang="en-US" dirty="0" smtClean="0"/>
              <a:t>Each android project includes a manifest </a:t>
            </a:r>
            <a:r>
              <a:rPr lang="en-US" dirty="0" err="1" smtClean="0"/>
              <a:t>file,</a:t>
            </a:r>
            <a:r>
              <a:rPr lang="en-US" dirty="0" err="1" smtClean="0">
                <a:solidFill>
                  <a:srgbClr val="FF0000"/>
                </a:solidFill>
              </a:rPr>
              <a:t>AndroidManifest.xml,</a:t>
            </a:r>
            <a:r>
              <a:rPr lang="en-US" dirty="0" err="1" smtClean="0"/>
              <a:t>stored</a:t>
            </a:r>
            <a:r>
              <a:rPr lang="en-US" dirty="0" smtClean="0"/>
              <a:t> in the root of the project </a:t>
            </a:r>
            <a:r>
              <a:rPr lang="en-US" dirty="0" err="1" smtClean="0"/>
              <a:t>hierarchy,the</a:t>
            </a:r>
            <a:r>
              <a:rPr lang="en-US" dirty="0" smtClean="0"/>
              <a:t> manifest file lets you define the structure and metadata of you </a:t>
            </a:r>
            <a:r>
              <a:rPr lang="en-US" dirty="0" err="1" smtClean="0"/>
              <a:t>application,its</a:t>
            </a:r>
            <a:r>
              <a:rPr lang="en-US" dirty="0" smtClean="0"/>
              <a:t> components and its requirements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4419600"/>
            <a:ext cx="1158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It includes  nodes for each of the components(</a:t>
            </a:r>
            <a:r>
              <a:rPr lang="en-US" sz="2400" b="1" dirty="0" err="1" smtClean="0">
                <a:solidFill>
                  <a:srgbClr val="00B050"/>
                </a:solidFill>
              </a:rPr>
              <a:t>Activities,Services,Content</a:t>
            </a:r>
            <a:r>
              <a:rPr lang="en-US" sz="2400" b="1" dirty="0" smtClean="0">
                <a:solidFill>
                  <a:srgbClr val="00B050"/>
                </a:solidFill>
              </a:rPr>
              <a:t> Providers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And Broadcast Receivers) that makes up the </a:t>
            </a:r>
            <a:r>
              <a:rPr lang="en-US" sz="2400" b="1" dirty="0" err="1" smtClean="0">
                <a:solidFill>
                  <a:srgbClr val="00B050"/>
                </a:solidFill>
              </a:rPr>
              <a:t>application,using</a:t>
            </a:r>
            <a:r>
              <a:rPr lang="en-US" sz="2400" b="1" dirty="0" smtClean="0">
                <a:solidFill>
                  <a:srgbClr val="00B050"/>
                </a:solidFill>
              </a:rPr>
              <a:t> Intent filters and permissions  determine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How they interact with each other/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&lt;manifest&gt; node tags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&lt;uses-</a:t>
            </a:r>
            <a:r>
              <a:rPr lang="en-US" dirty="0" err="1" smtClean="0"/>
              <a:t>sdk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&lt;uses-configuration&gt;</a:t>
            </a:r>
          </a:p>
          <a:p>
            <a:r>
              <a:rPr lang="en-US" dirty="0" smtClean="0"/>
              <a:t>&lt;uses-features&gt;</a:t>
            </a:r>
          </a:p>
          <a:p>
            <a:r>
              <a:rPr lang="en-US" dirty="0" smtClean="0"/>
              <a:t>&lt;supports-screens&gt;</a:t>
            </a:r>
          </a:p>
          <a:p>
            <a:r>
              <a:rPr lang="en-US" dirty="0" smtClean="0"/>
              <a:t>&lt;application&gt;</a:t>
            </a:r>
          </a:p>
          <a:p>
            <a:r>
              <a:rPr lang="en-US" dirty="0" smtClean="0"/>
              <a:t>&lt;uses-permissions&gt;</a:t>
            </a:r>
          </a:p>
          <a:p>
            <a:r>
              <a:rPr lang="en-US" dirty="0" smtClean="0"/>
              <a:t>&lt;permissions&gt;</a:t>
            </a:r>
          </a:p>
          <a:p>
            <a:r>
              <a:rPr lang="en-US" dirty="0" smtClean="0"/>
              <a:t>&lt;instrumentation&gt;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&lt;uses-</a:t>
            </a:r>
            <a:r>
              <a:rPr lang="en-US" dirty="0" err="1" smtClean="0"/>
              <a:t>sdk</a:t>
            </a:r>
            <a:r>
              <a:rPr lang="en-US" dirty="0" smtClean="0"/>
              <a:t>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node lets you define a </a:t>
            </a:r>
            <a:r>
              <a:rPr lang="en-US" dirty="0" err="1" smtClean="0"/>
              <a:t>min,max,target</a:t>
            </a:r>
            <a:r>
              <a:rPr lang="en-US" dirty="0" smtClean="0"/>
              <a:t> </a:t>
            </a:r>
            <a:r>
              <a:rPr lang="en-US" dirty="0" err="1" smtClean="0"/>
              <a:t>sdk</a:t>
            </a:r>
            <a:r>
              <a:rPr lang="en-US" dirty="0" smtClean="0"/>
              <a:t> version that must be </a:t>
            </a:r>
            <a:r>
              <a:rPr lang="en-US" dirty="0" err="1" smtClean="0"/>
              <a:t>availbale</a:t>
            </a:r>
            <a:r>
              <a:rPr lang="en-US" dirty="0" smtClean="0"/>
              <a:t> on a device in order for your application to function </a:t>
            </a:r>
            <a:r>
              <a:rPr lang="en-US" dirty="0" err="1" smtClean="0"/>
              <a:t>properly.the</a:t>
            </a:r>
            <a:r>
              <a:rPr lang="en-US" dirty="0" smtClean="0"/>
              <a:t> minimum SDK version specifies the lowest version of the SDK that include the APIs you have used in your </a:t>
            </a:r>
            <a:r>
              <a:rPr lang="en-US" dirty="0" err="1" smtClean="0"/>
              <a:t>application,your</a:t>
            </a:r>
            <a:r>
              <a:rPr lang="en-US" dirty="0" smtClean="0"/>
              <a:t> application will crash if it attempts to access the APIs that are not available on the host device.</a:t>
            </a:r>
          </a:p>
          <a:p>
            <a:r>
              <a:rPr lang="en-US" dirty="0" smtClean="0"/>
              <a:t>The max SDK version lets you define an upper limit you are willing to </a:t>
            </a:r>
            <a:r>
              <a:rPr lang="en-US" dirty="0" err="1" smtClean="0"/>
              <a:t>support,your</a:t>
            </a:r>
            <a:r>
              <a:rPr lang="en-US" dirty="0" smtClean="0"/>
              <a:t> application will not be visible on the market for devices running a </a:t>
            </a:r>
            <a:r>
              <a:rPr lang="en-US" dirty="0" err="1" smtClean="0"/>
              <a:t>higer</a:t>
            </a:r>
            <a:r>
              <a:rPr lang="en-US" dirty="0" smtClean="0"/>
              <a:t> platform </a:t>
            </a:r>
            <a:r>
              <a:rPr lang="en-US" dirty="0" err="1" smtClean="0"/>
              <a:t>release.it</a:t>
            </a:r>
            <a:r>
              <a:rPr lang="en-US" dirty="0" smtClean="0"/>
              <a:t> is a good practice not to set the max SDK value unless you know your application will definitely not work on newer platform releases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Uses-configuration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Nodes to </a:t>
            </a:r>
            <a:r>
              <a:rPr lang="en-US" dirty="0" err="1" smtClean="0"/>
              <a:t>speify</a:t>
            </a:r>
            <a:r>
              <a:rPr lang="en-US" dirty="0" smtClean="0"/>
              <a:t> each combination of  input </a:t>
            </a:r>
            <a:r>
              <a:rPr lang="en-US" dirty="0" err="1" smtClean="0"/>
              <a:t>mechanizm</a:t>
            </a:r>
            <a:r>
              <a:rPr lang="en-US" dirty="0" smtClean="0"/>
              <a:t> supported by your </a:t>
            </a:r>
            <a:r>
              <a:rPr lang="en-US" dirty="0" err="1" smtClean="0"/>
              <a:t>application.you</a:t>
            </a:r>
            <a:r>
              <a:rPr lang="en-US" dirty="0" smtClean="0"/>
              <a:t> can specify any combination of input devices that include</a:t>
            </a:r>
          </a:p>
          <a:p>
            <a:r>
              <a:rPr lang="en-US" dirty="0" err="1" smtClean="0"/>
              <a:t>reqFiveWayNav</a:t>
            </a:r>
            <a:r>
              <a:rPr lang="en-US" dirty="0" smtClean="0"/>
              <a:t>:-specify true for this attribute if your require an input device capable of navigating </a:t>
            </a:r>
            <a:r>
              <a:rPr lang="en-US" dirty="0" err="1" smtClean="0"/>
              <a:t>up,down,left</a:t>
            </a:r>
            <a:r>
              <a:rPr lang="en-US" dirty="0" smtClean="0"/>
              <a:t> and right and of clicking the current </a:t>
            </a:r>
            <a:r>
              <a:rPr lang="en-US" dirty="0" err="1" smtClean="0"/>
              <a:t>selection.this</a:t>
            </a:r>
            <a:r>
              <a:rPr lang="en-US" dirty="0" smtClean="0"/>
              <a:t> includes both trackballs and D-pads</a:t>
            </a:r>
          </a:p>
          <a:p>
            <a:r>
              <a:rPr lang="en-US" dirty="0" err="1" smtClean="0"/>
              <a:t>reqHardKeyboard</a:t>
            </a:r>
            <a:r>
              <a:rPr lang="en-US" dirty="0" smtClean="0"/>
              <a:t>:-</a:t>
            </a:r>
          </a:p>
          <a:p>
            <a:r>
              <a:rPr lang="en-US" dirty="0" err="1" smtClean="0"/>
              <a:t>reqKeyboardType</a:t>
            </a:r>
            <a:r>
              <a:rPr lang="en-US" dirty="0" smtClean="0"/>
              <a:t>:-</a:t>
            </a:r>
            <a:r>
              <a:rPr lang="en-US" dirty="0" err="1" smtClean="0"/>
              <a:t>nokeys,qwerty,twelvekey</a:t>
            </a:r>
            <a:r>
              <a:rPr lang="en-US" dirty="0" smtClean="0"/>
              <a:t> or undefined</a:t>
            </a:r>
          </a:p>
          <a:p>
            <a:r>
              <a:rPr lang="en-US" dirty="0" err="1" smtClean="0"/>
              <a:t>reqNavigation</a:t>
            </a:r>
            <a:r>
              <a:rPr lang="en-US" dirty="0" smtClean="0"/>
              <a:t> :-</a:t>
            </a:r>
            <a:r>
              <a:rPr lang="en-US" dirty="0" err="1" smtClean="0"/>
              <a:t>nonav,dpad,trackball,wheel,undefined</a:t>
            </a:r>
            <a:endParaRPr lang="en-US" dirty="0" smtClean="0"/>
          </a:p>
          <a:p>
            <a:r>
              <a:rPr lang="en-US" dirty="0" err="1" smtClean="0"/>
              <a:t>reqTouchScreen</a:t>
            </a:r>
            <a:r>
              <a:rPr lang="en-US" dirty="0" smtClean="0"/>
              <a:t>:-</a:t>
            </a:r>
            <a:r>
              <a:rPr lang="en-US" dirty="0" err="1" smtClean="0"/>
              <a:t>notouch,stylus,finger,undefined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Uses-features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dirty="0" smtClean="0"/>
              <a:t>&lt;uses-feature&gt; node to specify the each of the hardware features your application </a:t>
            </a:r>
            <a:r>
              <a:rPr lang="en-US" dirty="0" err="1" smtClean="0"/>
              <a:t>requires,this</a:t>
            </a:r>
            <a:r>
              <a:rPr lang="en-US" dirty="0" smtClean="0"/>
              <a:t> will prevent your application from being installed  on a device that does not  include  a required hardware feature</a:t>
            </a:r>
          </a:p>
          <a:p>
            <a:r>
              <a:rPr lang="en-US" dirty="0" smtClean="0"/>
              <a:t>If you require a camera</a:t>
            </a:r>
          </a:p>
          <a:p>
            <a:pPr>
              <a:buNone/>
            </a:pPr>
            <a:r>
              <a:rPr lang="en-US" sz="2000" dirty="0" err="1" smtClean="0">
                <a:solidFill>
                  <a:srgbClr val="0070C0"/>
                </a:solidFill>
              </a:rPr>
              <a:t>android.hardware.camera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If you require  a </a:t>
            </a:r>
            <a:r>
              <a:rPr lang="en-US" dirty="0" err="1" smtClean="0"/>
              <a:t>cmaer</a:t>
            </a:r>
            <a:r>
              <a:rPr lang="en-US" dirty="0" smtClean="0"/>
              <a:t> with auto focus</a:t>
            </a:r>
          </a:p>
          <a:p>
            <a:pPr>
              <a:buNone/>
            </a:pPr>
            <a:r>
              <a:rPr lang="en-US" sz="1800" dirty="0" err="1" smtClean="0">
                <a:solidFill>
                  <a:srgbClr val="0070C0"/>
                </a:solidFill>
              </a:rPr>
              <a:t>androi.hardware.camera.autofocus</a:t>
            </a:r>
            <a:endParaRPr lang="en-US" sz="18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1800" dirty="0" smtClean="0"/>
              <a:t>Uses-feature node is also used to specify the </a:t>
            </a:r>
            <a:r>
              <a:rPr lang="en-US" sz="1800" dirty="0" err="1" smtClean="0"/>
              <a:t>the</a:t>
            </a:r>
            <a:r>
              <a:rPr lang="en-US" sz="1800" dirty="0" smtClean="0"/>
              <a:t> minimum version of OpenGL required by your </a:t>
            </a:r>
            <a:r>
              <a:rPr lang="en-US" sz="1800" dirty="0" err="1" smtClean="0"/>
              <a:t>applciation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2970</TotalTime>
  <Words>347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Introducing the Application Manifest</vt:lpstr>
      <vt:lpstr>Slide 2</vt:lpstr>
      <vt:lpstr>Slide 3</vt:lpstr>
      <vt:lpstr>&lt;manifest&gt; node tags</vt:lpstr>
      <vt:lpstr>&lt;uses-sdk&gt;</vt:lpstr>
      <vt:lpstr>Uses-configuration</vt:lpstr>
      <vt:lpstr>Uses-features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Application Manifest</dc:title>
  <dc:creator>admin</dc:creator>
  <cp:lastModifiedBy>admin</cp:lastModifiedBy>
  <cp:revision>6</cp:revision>
  <dcterms:created xsi:type="dcterms:W3CDTF">2006-08-16T00:00:00Z</dcterms:created>
  <dcterms:modified xsi:type="dcterms:W3CDTF">2012-02-15T06:06:30Z</dcterms:modified>
</cp:coreProperties>
</file>