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05-Mar-12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05-Mar-12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05-Mar-12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05-Mar-12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05-Mar-12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05-Mar-12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05-Mar-12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05-Mar-12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05-Mar-12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05-Mar-12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05-Mar-12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05-Mar-12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Animation in Android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animations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200000"/>
              </a:lnSpc>
              <a:buNone/>
            </a:pPr>
            <a:r>
              <a:rPr lang="en-US" b="1" dirty="0" smtClean="0"/>
              <a:t>    Alpha </a:t>
            </a:r>
            <a:r>
              <a:rPr lang="en-US" b="1" dirty="0" smtClean="0"/>
              <a:t>- </a:t>
            </a:r>
            <a:r>
              <a:rPr lang="en-US" dirty="0" smtClean="0"/>
              <a:t>Causes a fading in or fading out effect.</a:t>
            </a:r>
            <a:br>
              <a:rPr lang="en-US" dirty="0" smtClean="0"/>
            </a:br>
            <a:r>
              <a:rPr lang="en-US" b="1" dirty="0" smtClean="0"/>
              <a:t>Scale - </a:t>
            </a:r>
            <a:r>
              <a:rPr lang="en-US" dirty="0" smtClean="0"/>
              <a:t>The view's size smoothly changes.</a:t>
            </a:r>
            <a:br>
              <a:rPr lang="en-US" dirty="0" smtClean="0"/>
            </a:br>
            <a:r>
              <a:rPr lang="en-US" b="1" dirty="0" smtClean="0"/>
              <a:t>Rotate - </a:t>
            </a:r>
            <a:r>
              <a:rPr lang="en-US" dirty="0" smtClean="0"/>
              <a:t>The view rotates.</a:t>
            </a:r>
            <a:br>
              <a:rPr lang="en-US" dirty="0" smtClean="0"/>
            </a:br>
            <a:r>
              <a:rPr lang="en-US" b="1" dirty="0" smtClean="0"/>
              <a:t>Translate - </a:t>
            </a:r>
            <a:r>
              <a:rPr lang="en-US" dirty="0" smtClean="0"/>
              <a:t>The view moves to a different position.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Four steps for animation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991600" cy="58674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     1)Declare </a:t>
            </a:r>
            <a:r>
              <a:rPr lang="en-US" dirty="0" smtClean="0"/>
              <a:t>the animation object</a:t>
            </a:r>
            <a:r>
              <a:rPr lang="en-US" dirty="0" smtClean="0"/>
              <a:t>.</a:t>
            </a:r>
          </a:p>
          <a:p>
            <a:pPr marL="514350" indent="-51435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2)Initialize </a:t>
            </a:r>
            <a:r>
              <a:rPr lang="en-US" dirty="0" smtClean="0"/>
              <a:t>the object based on the required </a:t>
            </a:r>
            <a:r>
              <a:rPr lang="en-US" dirty="0" smtClean="0"/>
              <a:t> animation.</a:t>
            </a:r>
          </a:p>
          <a:p>
            <a:pPr marL="514350" indent="-51435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3)Set </a:t>
            </a:r>
            <a:r>
              <a:rPr lang="en-US" dirty="0" smtClean="0"/>
              <a:t>the animation parameters (duration, repeat and repeat mode</a:t>
            </a:r>
            <a:r>
              <a:rPr lang="en-US" dirty="0" smtClean="0"/>
              <a:t>).</a:t>
            </a:r>
          </a:p>
          <a:p>
            <a:pPr marL="514350" indent="-51435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4)Start </a:t>
            </a:r>
            <a:r>
              <a:rPr lang="en-US" dirty="0" smtClean="0"/>
              <a:t>the animation by calling Start with the target view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Tweened</a:t>
            </a:r>
            <a:r>
              <a:rPr lang="en-US" dirty="0" smtClean="0"/>
              <a:t> Animation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 err="1" smtClean="0"/>
              <a:t>Tweened</a:t>
            </a:r>
            <a:r>
              <a:rPr lang="en-US" dirty="0" smtClean="0"/>
              <a:t> animations are applied to Views and transform them in size, position or opacity. For example you can fade in a view or rotate him. </a:t>
            </a:r>
            <a:r>
              <a:rPr lang="en-US" dirty="0" err="1" smtClean="0"/>
              <a:t>Tweened</a:t>
            </a:r>
            <a:r>
              <a:rPr lang="en-US" dirty="0" smtClean="0"/>
              <a:t> animations are considered to be relatively </a:t>
            </a:r>
            <a:r>
              <a:rPr lang="en-US" dirty="0" err="1" smtClean="0"/>
              <a:t>unexpensive</a:t>
            </a:r>
            <a:r>
              <a:rPr lang="en-US" dirty="0" smtClean="0"/>
              <a:t> operations.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dirty="0" err="1" smtClean="0"/>
              <a:t>Tweened</a:t>
            </a:r>
            <a:r>
              <a:rPr lang="en-US" dirty="0" smtClean="0"/>
              <a:t> animations are instances of the abstract class "Animation". You have pre-defined Animations via the Java classes </a:t>
            </a:r>
            <a:r>
              <a:rPr lang="en-US" dirty="0" err="1" smtClean="0"/>
              <a:t>AlphaAnimation</a:t>
            </a:r>
            <a:r>
              <a:rPr lang="en-US" dirty="0" smtClean="0"/>
              <a:t>, </a:t>
            </a:r>
            <a:r>
              <a:rPr lang="en-US" dirty="0" err="1" smtClean="0"/>
              <a:t>RotateAnimation</a:t>
            </a:r>
            <a:r>
              <a:rPr lang="en-US" dirty="0" smtClean="0"/>
              <a:t>, </a:t>
            </a:r>
            <a:r>
              <a:rPr lang="en-US" dirty="0" err="1" smtClean="0"/>
              <a:t>ScaleAnimation</a:t>
            </a:r>
            <a:r>
              <a:rPr lang="en-US" dirty="0" smtClean="0"/>
              <a:t> and </a:t>
            </a:r>
            <a:r>
              <a:rPr lang="en-US" dirty="0" err="1" smtClean="0"/>
              <a:t>TranslateAnimation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en-US" dirty="0" err="1" smtClean="0"/>
              <a:t>Tweened</a:t>
            </a:r>
            <a:r>
              <a:rPr lang="en-US" dirty="0" smtClean="0"/>
              <a:t> animations can be applied to the layout or directly to a view. If the animation is applied to a layout when this animation is executed whenever a view is added or removed from the layout. If an animation is added to a view you have to start the animation via your code. If you apply an animation to an layout you use the class "</a:t>
            </a:r>
            <a:r>
              <a:rPr lang="en-US" dirty="0" err="1" smtClean="0"/>
              <a:t>LayoutAnimationController</a:t>
            </a:r>
            <a:r>
              <a:rPr lang="en-US" smtClean="0"/>
              <a:t>".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Animation in Android</vt:lpstr>
      <vt:lpstr>Types of animations</vt:lpstr>
      <vt:lpstr>Four steps for animation</vt:lpstr>
      <vt:lpstr>Tweened Animation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Animation in Android</dc:title>
  <dc:creator>admin</dc:creator>
  <cp:lastModifiedBy>admin</cp:lastModifiedBy>
  <cp:revision>1</cp:revision>
  <dcterms:created xsi:type="dcterms:W3CDTF">2006-08-16T00:00:00Z</dcterms:created>
  <dcterms:modified xsi:type="dcterms:W3CDTF">2012-03-05T19:48:28Z</dcterms:modified>
</cp:coreProperties>
</file>